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1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4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92932-1FDD-4317-A405-F95FC909F2B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97ECD-236F-49AF-AEA0-0620F20E7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E557-AF57-4FFC-8410-746E03F982B0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491B-0998-4693-A7B2-C8C5F5D88CD9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48D5-64DD-4636-AFAE-0967C0849574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4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1C68-9756-41F0-96D1-74ECCD563D68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6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55FB-1AD7-4D3A-BD75-320E7476778E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9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9A89-EB1F-46EB-8F9F-41534F777769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E71E-482C-45BC-A3EA-FA8AD656EA14}" type="datetime1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1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23B8-4680-4E3D-BC50-85962C5A5824}" type="datetime1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8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57C5-552F-4128-ADD5-D5092C121442}" type="datetime1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7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633-7560-4F8E-8267-6586438D15A1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2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D5BA-E99B-43DE-AB2A-461EBF6AA2AC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46AC5-04C9-4961-9A39-ED1D9053971A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42A2D-750A-48E0-852C-2242ABA9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3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4" y="720808"/>
            <a:ext cx="10058400" cy="57624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53879" y="3678871"/>
            <a:ext cx="82579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Yatish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Kaveti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ELEC7950-001: VLSI Design and Test Seminar, April 27, 2016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6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49" y="571500"/>
            <a:ext cx="10058400" cy="57716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63" y="647700"/>
            <a:ext cx="10058400" cy="5794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8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1" y="584200"/>
            <a:ext cx="10058400" cy="57727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1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5" y="673100"/>
            <a:ext cx="10058400" cy="57807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51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3" y="622300"/>
            <a:ext cx="10058400" cy="57590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20" y="609600"/>
            <a:ext cx="10058400" cy="57899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6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3" y="647700"/>
            <a:ext cx="10058400" cy="57955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77" y="596900"/>
            <a:ext cx="10058400" cy="57853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20" y="596900"/>
            <a:ext cx="10058400" cy="57899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7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4" y="635000"/>
            <a:ext cx="10058400" cy="57921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4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75" y="698500"/>
            <a:ext cx="10058400" cy="57887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5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5" y="647700"/>
            <a:ext cx="10058400" cy="57887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6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End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mtClean="0"/>
              <a:t>Any Questions?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9" y="609600"/>
            <a:ext cx="10058400" cy="58047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8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87" y="698500"/>
            <a:ext cx="10058400" cy="57797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0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7" y="736600"/>
            <a:ext cx="10058400" cy="57510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1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7" y="622300"/>
            <a:ext cx="10058400" cy="57853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2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6" y="673100"/>
            <a:ext cx="10058400" cy="57646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3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35" y="596900"/>
            <a:ext cx="10058400" cy="57807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4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20" y="622300"/>
            <a:ext cx="10058400" cy="57909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2A2D-750A-48E0-852C-2242ABA967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0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</Words>
  <Application>Microsoft Office PowerPoint</Application>
  <PresentationFormat>Widescreen</PresentationFormat>
  <Paragraphs>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End  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Yatish Kaveti</dc:creator>
  <cp:lastModifiedBy>Vishwani Agrawal</cp:lastModifiedBy>
  <cp:revision>4</cp:revision>
  <dcterms:created xsi:type="dcterms:W3CDTF">2016-04-04T17:03:14Z</dcterms:created>
  <dcterms:modified xsi:type="dcterms:W3CDTF">2016-04-26T18:15:51Z</dcterms:modified>
</cp:coreProperties>
</file>